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62" r:id="rId5"/>
  </p:sldIdLst>
  <p:sldSz cx="12192000" cy="6858000"/>
  <p:notesSz cx="6735763" cy="98663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72"/>
    <p:restoredTop sz="94622"/>
  </p:normalViewPr>
  <p:slideViewPr>
    <p:cSldViewPr snapToGrid="0">
      <p:cViewPr varScale="1">
        <p:scale>
          <a:sx n="128" d="100"/>
          <a:sy n="128" d="100"/>
        </p:scale>
        <p:origin x="132" y="12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AA4B10E2-6336-42D3-8FBC-D272FD35A25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A0DF4043-F35A-4943-9C99-AAEFCA6FB353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C46A24DC-B109-4B22-A264-B43D2F70C56E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D7CD8290-8DB0-488B-A3F3-D13F62CE1E7C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C9C89D00-23A6-49D8-A970-4AD23D544BB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CEAA0130-079C-43F6-A46A-F26A77C7ACD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D789AA14-BD63-4520-905D-1F55824A91F5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6701856E-0BE2-4B35-9DFE-3747E4A69D26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9375" y="739775"/>
            <a:ext cx="657701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E61CAFD9-264F-4B10-BF77-73F8C0D5EA93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6300"/>
            <a:ext cx="493871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9EA73C78-CF2B-4D15-8ADA-A7BE8E5C2E7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63E889B0-E17E-4C2D-9A7F-55776938801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16726924-2FB2-4C5D-921E-61AE5E15E26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>
            <a:extLst>
              <a:ext uri="{FF2B5EF4-FFF2-40B4-BE49-F238E27FC236}">
                <a16:creationId xmlns:a16="http://schemas.microsoft.com/office/drawing/2014/main" id="{99DBB201-CAB6-453B-A73A-DB0CC606BE2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37931725" indent="-37474525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9DFAB779-8B94-4776-9E60-9296E838EE31}" type="slidenum">
              <a:rPr kumimoji="0" lang="en-US" altLang="ja-JP" sz="1200" smtClean="0">
                <a:solidFill>
                  <a:srgbClr val="000000"/>
                </a:solidFill>
              </a:rPr>
              <a:pPr/>
              <a:t>1</a:t>
            </a:fld>
            <a:endParaRPr kumimoji="0" lang="en-US" altLang="ja-JP" sz="1200">
              <a:solidFill>
                <a:srgbClr val="000000"/>
              </a:solidFill>
            </a:endParaRPr>
          </a:p>
        </p:txBody>
      </p:sp>
      <p:sp>
        <p:nvSpPr>
          <p:cNvPr id="16386" name="Rectangle 2">
            <a:extLst>
              <a:ext uri="{FF2B5EF4-FFF2-40B4-BE49-F238E27FC236}">
                <a16:creationId xmlns:a16="http://schemas.microsoft.com/office/drawing/2014/main" id="{0473B889-9CAD-4997-9A38-1F359FE6F74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9375" y="739775"/>
            <a:ext cx="6577013" cy="3700463"/>
          </a:xfrm>
          <a:ln/>
        </p:spPr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2C4EDEAD-DAB1-410B-83CD-49C8D32D4B4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ea typeface="ＭＳ Ｐゴシック" panose="020B0600070205080204" pitchFamily="50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FD198B6-72B5-495B-B88C-3A170E5A1E8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609854E-6FB1-48E5-A6E2-5B5C891CF42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4E99379-9672-40B1-B80E-30ED1CD2C73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57605E-D8EA-4DF2-8ADB-DCA53C12FF0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61567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3366DCE-600A-4640-B7F8-E9EA72965FA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ACCF803-CFDF-4223-B939-F8D35BF3DFA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4C2E6F7-6289-46F0-8E27-CFA413908B4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20FD1D-996E-4352-85FD-94709251E1E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035695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DF059C9-4783-4BDA-87D5-B893E19D9A4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7CFE057-2A67-4177-8CAF-EE3AA8E8733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FCADC16-C368-451C-8DE0-334B1C2C5D0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CF694A-F142-4CE7-B3CC-C87B395C73E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009800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E65349B-58ED-4311-9444-6B0E537465E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341F7D2-3203-4E5F-B05C-8D001D40754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474A3CD-83F6-4CBC-A10C-E92BB2B717E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488B4B-3FFE-4ACD-BCC6-FACC06FD688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92917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2AC51C1-8D00-4827-B5AA-87CB595E161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F49A48E-2ABE-4B38-954D-6951D7CDB2F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4040724-65B0-4C07-BA4E-E729B3DB860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AFB49E-CC93-41ED-AD3F-2BFF4396253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62203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A270702-FDA7-4514-8026-128AA2D57C2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F275AA5-185B-4D1D-A4EC-72C4EFE0DCF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1836179-8F0E-4FD8-B772-83331908FB2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EA9D83-1D12-46CA-9256-519AFE0E833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172317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09ECCDA0-EE3A-4FA6-8314-C9062969CA8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ED206D25-6141-4FD2-8EE3-11EE41501E6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DD9A3E6F-EE9E-4FFF-9F56-4A53AF0FEAB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29FB36-55B6-4721-83EE-3AAC61C755C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466894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664ED458-6F88-453C-B95E-C3299E7AD08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4C012E68-253D-4CB3-969A-7323E955E91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01A6CED3-69A4-4BC8-831C-E5CAF20EAE6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DF90F4-B048-49F5-B35C-793F8BC78B2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751739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698AE9E5-4DEB-4D37-83A2-A27745EE0CA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A5ABA001-650E-486C-86A7-1654BF59F10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B563F93F-0D5A-481E-B99A-710B9A130E5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133D5B-9AC0-4D55-9467-B2BF33E3DFF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652690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BACB9C5-AF90-4461-9F63-025BCE144F9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737C331-A065-4ACC-B4D1-0B22D6ADD9D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4DC5FAD-B2C0-4EFA-8335-305610DD1AE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7426C6-86A2-4429-92E8-CC139BA69AF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23425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EFE7E02-0328-4749-9475-0D21A74797B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5048158-B614-4EDC-A449-FA7076206B6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79DCC3E-4E12-4DE2-9580-C7405508AC7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153033-B5CE-4C06-8A6F-D85D768D958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514636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8185E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76169CB9-12E7-4E5F-9AA6-7C7CA673251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BCC67F13-B149-4A23-801C-061A2C9BD9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832C0BC1-4424-4716-8106-165EAE2CA5D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400">
                <a:latin typeface="Times New Roman" pitchFamily="18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0886F3E0-7558-474E-9B74-A096AA55406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400">
                <a:latin typeface="Times New Roman" pitchFamily="18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7331E5D6-565B-454B-BA5F-2A5793CF588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45D2B66A-5064-463E-9468-26AC4915725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3">
            <a:extLst>
              <a:ext uri="{FF2B5EF4-FFF2-40B4-BE49-F238E27FC236}">
                <a16:creationId xmlns:a16="http://schemas.microsoft.com/office/drawing/2014/main" id="{B15082CE-FAFC-43BD-B2CB-7A38D90325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336857" y="4444812"/>
            <a:ext cx="9534118" cy="369532"/>
          </a:xfrm>
        </p:spPr>
        <p:txBody>
          <a:bodyPr/>
          <a:lstStyle/>
          <a:p>
            <a:pPr marL="0" indent="0" algn="ctr">
              <a:buNone/>
            </a:pPr>
            <a:r>
              <a:rPr lang="ja-JP" altLang="en-US" sz="1600" dirty="0">
                <a:solidFill>
                  <a:schemeClr val="bg1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演題発表に関連し、開示すべき </a:t>
            </a:r>
            <a:r>
              <a:rPr lang="en" altLang="ja-JP" sz="1600" dirty="0">
                <a:solidFill>
                  <a:schemeClr val="bg1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COI</a:t>
            </a:r>
            <a:r>
              <a:rPr lang="ja-JP" altLang="en-US" sz="1600" dirty="0">
                <a:solidFill>
                  <a:schemeClr val="bg1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関係にある企業等はありません。 </a:t>
            </a:r>
          </a:p>
        </p:txBody>
      </p:sp>
      <p:sp>
        <p:nvSpPr>
          <p:cNvPr id="15362" name="正方形/長方形 4">
            <a:extLst>
              <a:ext uri="{FF2B5EF4-FFF2-40B4-BE49-F238E27FC236}">
                <a16:creationId xmlns:a16="http://schemas.microsoft.com/office/drawing/2014/main" id="{C8AD9855-70FF-4B1C-A2FB-4129A9BC32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0016" y="639753"/>
            <a:ext cx="11067801" cy="5638821"/>
          </a:xfrm>
          <a:prstGeom prst="rect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kumimoji="0" lang="ja-JP" altLang="en-US" sz="2400">
              <a:solidFill>
                <a:srgbClr val="000000"/>
              </a:solidFill>
              <a:latin typeface="Yu Gothic Medium" panose="020B0400000000000000" pitchFamily="34" charset="-128"/>
              <a:ea typeface="Yu Gothic Medium" panose="020B0400000000000000" pitchFamily="34" charset="-128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7F7CBB64-9617-4B3D-BD5A-746B8A3DC6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3173" y="6404583"/>
            <a:ext cx="8645655" cy="339785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ja-JP" sz="1200" kern="0">
                <a:solidFill>
                  <a:srgbClr val="FF000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  <a:cs typeface="メイリオ" panose="020B0604030504040204" pitchFamily="50" charset="-128"/>
              </a:rPr>
              <a:t>発表者</a:t>
            </a:r>
            <a:r>
              <a:rPr lang="ja-JP" altLang="ja-JP" sz="1200" kern="0" dirty="0">
                <a:solidFill>
                  <a:srgbClr val="FF000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  <a:cs typeface="メイリオ" panose="020B0604030504040204" pitchFamily="50" charset="-128"/>
              </a:rPr>
              <a:t>の利益相反状態を</a:t>
            </a:r>
            <a:r>
              <a:rPr lang="ja-JP" altLang="en-US" sz="1200" kern="0" dirty="0">
                <a:solidFill>
                  <a:srgbClr val="FF000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  <a:cs typeface="メイリオ" panose="020B0604030504040204" pitchFamily="50" charset="-128"/>
              </a:rPr>
              <a:t>、</a:t>
            </a:r>
            <a:r>
              <a:rPr lang="ja-JP" altLang="ja-JP" sz="1200" kern="0" dirty="0">
                <a:solidFill>
                  <a:srgbClr val="FF000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  <a:cs typeface="メイリオ" panose="020B0604030504040204" pitchFamily="50" charset="-128"/>
              </a:rPr>
              <a:t>発表</a:t>
            </a:r>
            <a:r>
              <a:rPr lang="ja-JP" altLang="ja-JP" sz="1200" kern="0">
                <a:solidFill>
                  <a:srgbClr val="FF000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  <a:cs typeface="メイリオ" panose="020B0604030504040204" pitchFamily="50" charset="-128"/>
              </a:rPr>
              <a:t>スライドの</a:t>
            </a:r>
            <a:r>
              <a:rPr lang="en-US" altLang="ja-JP" sz="1200" kern="0" dirty="0">
                <a:solidFill>
                  <a:srgbClr val="FF000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  <a:cs typeface="メイリオ" panose="020B0604030504040204" pitchFamily="50" charset="-128"/>
              </a:rPr>
              <a:t>2</a:t>
            </a:r>
            <a:r>
              <a:rPr lang="ja-JP" altLang="en-US" sz="1200" kern="0">
                <a:solidFill>
                  <a:srgbClr val="FF000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  <a:cs typeface="メイリオ" panose="020B0604030504040204" pitchFamily="50" charset="-128"/>
              </a:rPr>
              <a:t>枚目、また</a:t>
            </a:r>
            <a:r>
              <a:rPr lang="ja-JP" altLang="ja-JP" sz="1200" kern="0">
                <a:solidFill>
                  <a:srgbClr val="FF000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  <a:cs typeface="メイリオ" panose="020B0604030504040204" pitchFamily="50" charset="-128"/>
              </a:rPr>
              <a:t>は</a:t>
            </a:r>
            <a:r>
              <a:rPr lang="ja-JP" altLang="ja-JP" sz="1200" kern="0" dirty="0">
                <a:solidFill>
                  <a:srgbClr val="FF000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  <a:cs typeface="メイリオ" panose="020B0604030504040204" pitchFamily="50" charset="-128"/>
              </a:rPr>
              <a:t>ポスターの最後に開示</a:t>
            </a:r>
            <a:r>
              <a:rPr lang="ja-JP" altLang="en-US" sz="1200" kern="0" dirty="0">
                <a:solidFill>
                  <a:srgbClr val="FF000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  <a:cs typeface="メイリオ" panose="020B0604030504040204" pitchFamily="50" charset="-128"/>
              </a:rPr>
              <a:t>してください</a:t>
            </a:r>
            <a:r>
              <a:rPr lang="ja-JP" altLang="ja-JP" sz="1200" kern="0" dirty="0">
                <a:solidFill>
                  <a:srgbClr val="FF000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  <a:cs typeface="メイリオ" panose="020B0604030504040204" pitchFamily="50" charset="-128"/>
              </a:rPr>
              <a:t>。</a:t>
            </a:r>
            <a:endParaRPr kumimoji="0" lang="ja-JP" altLang="en-US" sz="1200" dirty="0">
              <a:solidFill>
                <a:srgbClr val="FF0000"/>
              </a:solidFill>
              <a:latin typeface="Yu Gothic Medium" panose="020B0400000000000000" pitchFamily="34" charset="-128"/>
              <a:ea typeface="Yu Gothic Medium" panose="020B0400000000000000" pitchFamily="34" charset="-128"/>
            </a:endParaRPr>
          </a:p>
        </p:txBody>
      </p:sp>
      <p:sp>
        <p:nvSpPr>
          <p:cNvPr id="15" name="Rectangle 2">
            <a:extLst>
              <a:ext uri="{FF2B5EF4-FFF2-40B4-BE49-F238E27FC236}">
                <a16:creationId xmlns:a16="http://schemas.microsoft.com/office/drawing/2014/main" id="{BF112CA0-66C1-B047-9EA9-4A3644563E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28152" y="2221111"/>
            <a:ext cx="5135693" cy="784417"/>
          </a:xfrm>
          <a:prstGeom prst="rect">
            <a:avLst/>
          </a:prstGeom>
          <a:noFill/>
          <a:ln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ＭＳ Ｐゴシック" charset="-128"/>
                <a:cs typeface="ＭＳ Ｐゴシック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ＭＳ Ｐゴシック" charset="-128"/>
                <a:cs typeface="ＭＳ Ｐゴシック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ＭＳ Ｐゴシック" charset="-128"/>
                <a:cs typeface="ＭＳ Ｐゴシック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ＭＳ Ｐゴシック" charset="-128"/>
                <a:cs typeface="ＭＳ Ｐゴシック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ＭＳ Ｐゴシック" charset="-128"/>
                <a:cs typeface="ＭＳ Ｐゴシック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n" altLang="ja-JP" sz="2400" dirty="0">
                <a:solidFill>
                  <a:schemeClr val="bg1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COI</a:t>
            </a:r>
            <a:r>
              <a:rPr lang="ja-JP" altLang="en-US" sz="2400" dirty="0">
                <a:solidFill>
                  <a:schemeClr val="bg1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開示</a:t>
            </a:r>
            <a:endParaRPr lang="en-US" altLang="ja-JP" sz="2400" dirty="0">
              <a:solidFill>
                <a:schemeClr val="bg1"/>
              </a:solidFill>
              <a:latin typeface="Yu Gothic Medium" panose="020B0400000000000000" pitchFamily="34" charset="-128"/>
              <a:ea typeface="Yu Gothic Medium" panose="020B0400000000000000" pitchFamily="34" charset="-128"/>
            </a:endParaRPr>
          </a:p>
          <a:p>
            <a:r>
              <a:rPr lang="ja-JP" altLang="en-US" sz="2400" dirty="0">
                <a:solidFill>
                  <a:schemeClr val="bg1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筆頭発表者</a:t>
            </a:r>
            <a:r>
              <a:rPr lang="en-US" altLang="ja-JP" sz="2400" dirty="0">
                <a:solidFill>
                  <a:schemeClr val="bg1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:●●●● </a:t>
            </a:r>
            <a:endParaRPr lang="ja-JP" altLang="en-US" sz="2400" dirty="0">
              <a:solidFill>
                <a:schemeClr val="bg1"/>
              </a:solidFill>
              <a:latin typeface="Yu Gothic Medium" panose="020B0400000000000000" pitchFamily="34" charset="-128"/>
              <a:ea typeface="Yu Gothic Medium" panose="020B0400000000000000" pitchFamily="34" charset="-128"/>
            </a:endParaRPr>
          </a:p>
        </p:txBody>
      </p: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06EE8B82-C564-7542-B230-A532CF447965}"/>
              </a:ext>
            </a:extLst>
          </p:cNvPr>
          <p:cNvCxnSpPr/>
          <p:nvPr/>
        </p:nvCxnSpPr>
        <p:spPr bwMode="auto">
          <a:xfrm>
            <a:off x="2546161" y="2116876"/>
            <a:ext cx="7262649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8" name="直線コネクタ 17">
            <a:extLst>
              <a:ext uri="{FF2B5EF4-FFF2-40B4-BE49-F238E27FC236}">
                <a16:creationId xmlns:a16="http://schemas.microsoft.com/office/drawing/2014/main" id="{2CB452A0-26A7-654E-B860-DE3F947F3F5A}"/>
              </a:ext>
            </a:extLst>
          </p:cNvPr>
          <p:cNvCxnSpPr/>
          <p:nvPr/>
        </p:nvCxnSpPr>
        <p:spPr bwMode="auto">
          <a:xfrm>
            <a:off x="2544834" y="3099593"/>
            <a:ext cx="7262649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810BD350-F5CA-2545-9D72-2EE9CBB0B2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10345" y="171890"/>
            <a:ext cx="1458759" cy="339785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kumimoji="0" lang="ja-JP" altLang="en-US" sz="1200">
                <a:solidFill>
                  <a:srgbClr val="FF0000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利益相反なし</a:t>
            </a:r>
            <a:endParaRPr kumimoji="0" lang="ja-JP" altLang="en-US" sz="1200" dirty="0">
              <a:solidFill>
                <a:srgbClr val="FF0000"/>
              </a:solidFill>
              <a:latin typeface="Yu Gothic Medium" panose="020B0400000000000000" pitchFamily="34" charset="-128"/>
              <a:ea typeface="Yu Gothic Medium" panose="020B0400000000000000" pitchFamily="34" charset="-128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0CD5F3CE-A9FE-5520-E486-9B6E5264D5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76168" y="1555569"/>
            <a:ext cx="3439662" cy="403652"/>
          </a:xfrm>
          <a:prstGeom prst="rect">
            <a:avLst/>
          </a:prstGeom>
          <a:noFill/>
          <a:ln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ＭＳ Ｐゴシック" charset="-128"/>
                <a:cs typeface="ＭＳ Ｐゴシック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ＭＳ Ｐゴシック" charset="-128"/>
                <a:cs typeface="ＭＳ Ｐゴシック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ＭＳ Ｐゴシック" charset="-128"/>
                <a:cs typeface="ＭＳ Ｐゴシック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ＭＳ Ｐゴシック" charset="-128"/>
                <a:cs typeface="ＭＳ Ｐゴシック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ＭＳ Ｐゴシック" charset="-128"/>
                <a:cs typeface="ＭＳ Ｐゴシック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ja-JP" altLang="en-US" sz="2400" kern="0" dirty="0">
                <a:solidFill>
                  <a:schemeClr val="bg1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合同学術大会</a:t>
            </a:r>
            <a:endParaRPr kumimoji="0" lang="en-US" altLang="ja-JP" sz="2400" kern="0" dirty="0">
              <a:solidFill>
                <a:schemeClr val="bg1"/>
              </a:solidFill>
              <a:latin typeface="Yu Gothic Medium" panose="020B0400000000000000" pitchFamily="34" charset="-128"/>
              <a:ea typeface="Yu Gothic Medium" panose="020B0400000000000000" pitchFamily="34" charset="-128"/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E96200A4-0908-582B-416D-B5EB21B1CA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1126" y="1192673"/>
            <a:ext cx="10945579" cy="308270"/>
          </a:xfrm>
          <a:prstGeom prst="rect">
            <a:avLst/>
          </a:prstGeom>
          <a:noFill/>
          <a:ln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ＭＳ Ｐゴシック" charset="-128"/>
                <a:cs typeface="ＭＳ Ｐゴシック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ＭＳ Ｐゴシック" charset="-128"/>
                <a:cs typeface="ＭＳ Ｐゴシック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ＭＳ Ｐゴシック" charset="-128"/>
                <a:cs typeface="ＭＳ Ｐゴシック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ＭＳ Ｐゴシック" charset="-128"/>
                <a:cs typeface="ＭＳ Ｐゴシック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ＭＳ Ｐゴシック" charset="-128"/>
                <a:cs typeface="ＭＳ Ｐゴシック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zh-CN" altLang="en-US" sz="1800" kern="0" dirty="0">
                <a:solidFill>
                  <a:schemeClr val="bg1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第</a:t>
            </a:r>
            <a:r>
              <a:rPr lang="en-US" altLang="ja-JP" sz="1800" kern="0" dirty="0">
                <a:solidFill>
                  <a:schemeClr val="bg1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39</a:t>
            </a:r>
            <a:r>
              <a:rPr lang="zh-CN" altLang="en-US" sz="1800" kern="0" dirty="0">
                <a:solidFill>
                  <a:schemeClr val="bg1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回日本口腔</a:t>
            </a:r>
            <a:r>
              <a:rPr lang="ja-JP" altLang="en-US" sz="1800" kern="0" dirty="0">
                <a:solidFill>
                  <a:schemeClr val="bg1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診断</a:t>
            </a:r>
            <a:r>
              <a:rPr lang="zh-CN" altLang="en-US" sz="1800" kern="0" dirty="0">
                <a:solidFill>
                  <a:schemeClr val="bg1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学会</a:t>
            </a:r>
            <a:r>
              <a:rPr lang="ja-JP" altLang="en-US" sz="1800" kern="0" dirty="0">
                <a:solidFill>
                  <a:schemeClr val="bg1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・</a:t>
            </a:r>
            <a:r>
              <a:rPr lang="zh-CN" altLang="en-US" sz="1800" kern="0" dirty="0">
                <a:solidFill>
                  <a:schemeClr val="bg1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第</a:t>
            </a:r>
            <a:r>
              <a:rPr lang="en-US" altLang="ja-JP" sz="1800" kern="0" dirty="0">
                <a:solidFill>
                  <a:schemeClr val="bg1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36</a:t>
            </a:r>
            <a:r>
              <a:rPr lang="zh-CN" altLang="en-US" sz="1800" kern="0" dirty="0">
                <a:solidFill>
                  <a:schemeClr val="bg1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回日本口腔</a:t>
            </a:r>
            <a:r>
              <a:rPr lang="ja-JP" altLang="en-US" sz="1800" kern="0" dirty="0">
                <a:solidFill>
                  <a:schemeClr val="bg1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内科</a:t>
            </a:r>
            <a:r>
              <a:rPr lang="zh-CN" altLang="en-US" sz="1800" kern="0" dirty="0">
                <a:solidFill>
                  <a:schemeClr val="bg1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学会</a:t>
            </a:r>
            <a:r>
              <a:rPr lang="ja-JP" altLang="en-US" sz="1800" kern="0" dirty="0">
                <a:solidFill>
                  <a:schemeClr val="bg1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  <a:t>　</a:t>
            </a:r>
            <a:br>
              <a:rPr lang="en-US" altLang="ja-JP" sz="1800" kern="0" dirty="0">
                <a:solidFill>
                  <a:schemeClr val="bg1"/>
                </a:solidFill>
                <a:latin typeface="Yu Gothic Medium" panose="020B0400000000000000" pitchFamily="34" charset="-128"/>
                <a:ea typeface="Yu Gothic Medium" panose="020B0400000000000000" pitchFamily="34" charset="-128"/>
              </a:rPr>
            </a:br>
            <a:endParaRPr kumimoji="0" lang="en-US" altLang="ja-JP" sz="1800" kern="0" dirty="0">
              <a:solidFill>
                <a:schemeClr val="bg1"/>
              </a:solidFill>
              <a:latin typeface="Yu Gothic Medium" panose="020B0400000000000000" pitchFamily="34" charset="-128"/>
              <a:ea typeface="Yu Gothic Medium" panose="020B0400000000000000" pitchFamily="34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9B4075DCE771364483A845EABB364160" ma:contentTypeVersion="13" ma:contentTypeDescription="新しいドキュメントを作成します。" ma:contentTypeScope="" ma:versionID="1c7648d1f104bb268f4269b82e0d9b2a">
  <xsd:schema xmlns:xsd="http://www.w3.org/2001/XMLSchema" xmlns:xs="http://www.w3.org/2001/XMLSchema" xmlns:p="http://schemas.microsoft.com/office/2006/metadata/properties" xmlns:ns2="24f53fc4-3cd8-433b-aeb0-e48e9dfe8a24" xmlns:ns3="243a22c4-0715-4563-8016-6da1f84ab103" targetNamespace="http://schemas.microsoft.com/office/2006/metadata/properties" ma:root="true" ma:fieldsID="e3d6a8ad2ac8da28beb96e332c0990f5" ns2:_="" ns3:_="">
    <xsd:import namespace="24f53fc4-3cd8-433b-aeb0-e48e9dfe8a24"/>
    <xsd:import namespace="243a22c4-0715-4563-8016-6da1f84ab10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4f53fc4-3cd8-433b-aeb0-e48e9dfe8a2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画像タグ" ma:readOnly="false" ma:fieldId="{5cf76f15-5ced-4ddc-b409-7134ff3c332f}" ma:taxonomyMulti="true" ma:sspId="4b6ffdc8-ae14-44c2-b9ef-6c040fcf99b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43a22c4-0715-4563-8016-6da1f84ab103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b8e73868-bef2-409e-8fb0-a5c5746c7cb5}" ma:internalName="TaxCatchAll" ma:showField="CatchAllData" ma:web="243a22c4-0715-4563-8016-6da1f84ab10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43a22c4-0715-4563-8016-6da1f84ab103" xsi:nil="true"/>
    <lcf76f155ced4ddcb4097134ff3c332f xmlns="24f53fc4-3cd8-433b-aeb0-e48e9dfe8a24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38B7932-27C8-46BF-9E29-A8FFB937FE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4f53fc4-3cd8-433b-aeb0-e48e9dfe8a24"/>
    <ds:schemaRef ds:uri="243a22c4-0715-4563-8016-6da1f84ab10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B792C9B-4349-4749-B0DA-905A5FBA4832}">
  <ds:schemaRefs>
    <ds:schemaRef ds:uri="http://schemas.microsoft.com/office/2006/metadata/properties"/>
    <ds:schemaRef ds:uri="http://schemas.microsoft.com/office/infopath/2007/PartnerControls"/>
    <ds:schemaRef ds:uri="243a22c4-0715-4563-8016-6da1f84ab103"/>
    <ds:schemaRef ds:uri="24f53fc4-3cd8-433b-aeb0-e48e9dfe8a24"/>
  </ds:schemaRefs>
</ds:datastoreItem>
</file>

<file path=customXml/itemProps3.xml><?xml version="1.0" encoding="utf-8"?>
<ds:datastoreItem xmlns:ds="http://schemas.openxmlformats.org/officeDocument/2006/customXml" ds:itemID="{8415B8E2-9E4C-4777-B9E1-E3534805202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711</TotalTime>
  <Words>66</Words>
  <Application>Microsoft Office PowerPoint</Application>
  <PresentationFormat>ワイド画面</PresentationFormat>
  <Paragraphs>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Yu Gothic Medium</vt:lpstr>
      <vt:lpstr>Times New Roman</vt:lpstr>
      <vt:lpstr>Default Design</vt:lpstr>
      <vt:lpstr>PowerPoint プレゼンテーション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subject/>
  <cp:keywords/>
  <dc:description/>
  <cp:lastModifiedBy>Kana Sonoyama</cp:lastModifiedBy>
  <cp:revision>1</cp:revision>
  <dcterms:created xsi:type="dcterms:W3CDTF">2000-09-04T17:39:07Z</dcterms:created>
  <dcterms:modified xsi:type="dcterms:W3CDTF">2026-02-09T11:17:09Z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0x0101009B4075DCE771364483A845EABB364160</vt:lpwstr>
  </property>
</Properties>
</file>