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5"/>
  </p:sldMasterIdLst>
  <p:notesMasterIdLst>
    <p:notesMasterId r:id="rId12"/>
  </p:notesMasterIdLst>
  <p:handoutMasterIdLst>
    <p:handoutMasterId r:id="rId13"/>
  </p:handoutMasterIdLst>
  <p:sldIdLst>
    <p:sldId id="256" r:id="rId6"/>
    <p:sldId id="257" r:id="rId7"/>
    <p:sldId id="258" r:id="rId8"/>
    <p:sldId id="259" r:id="rId9"/>
    <p:sldId id="261" r:id="rId10"/>
    <p:sldId id="260" r:id="rId11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27AD1C0-BE23-60B9-FED3-B1683D9C85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en-GB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B74235F-0902-5E74-32C0-BCDA01D3B02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en-GB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2E2846F1-6B8D-A7C0-FC90-849BFD4AE1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Shaligram Pokharel, Ph.D.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697D9E93-36EF-2760-0528-6171B0AF024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1C79FE4-A2DC-FF45-AD7A-438E1240DB66}" type="slidenum">
              <a:rPr lang="en-US" altLang="en-GB"/>
              <a:pPr>
                <a:defRPr/>
              </a:pPr>
              <a:t>‹#›</a:t>
            </a:fld>
            <a:endParaRPr lang="en-US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318E968-846C-2B8D-0114-054A65C600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L6202: CIM Systems Design/Jan 2001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F8CC191-759C-B66F-0EE2-0732D276B0A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3247DEA-95BF-1FAC-B977-580508CE27C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E012C87C-17BA-460C-48D7-3FD84C930D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89DDF5E5-485C-E3BD-0235-809790163E1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en-GB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908B71A2-E6AF-7EB7-B583-8D9EF59A80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71A04C5-89F8-AC42-B4E2-959A26F42DE5}" type="slidenum">
              <a:rPr lang="en-US" altLang="en-GB"/>
              <a:pPr>
                <a:defRPr/>
              </a:pPr>
              <a:t>‹#›</a:t>
            </a:fld>
            <a:endParaRPr lang="en-US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8BDB47E-BC96-9F3D-6F2B-53FCE471D3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200"/>
              <a:t>L6202: CIM Systems Design/Jan 2001</a:t>
            </a: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87A9E07B-7008-4586-FBE6-4425D146E9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60077CA-9168-B447-8E7C-432A11A29F25}" type="slidenum">
              <a:rPr lang="en-US" altLang="en-GB" sz="1200"/>
              <a:pPr/>
              <a:t>1</a:t>
            </a:fld>
            <a:endParaRPr lang="en-US" altLang="en-GB" sz="12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5A605796-81F4-26BC-AEF1-0AD28A04A6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F7E32180-D259-B15E-CDA1-1F5A396A3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423257F-E688-8141-AC8F-F158EB3C34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200"/>
              <a:t>L6202: CIM Systems Design/Jan 2001</a:t>
            </a:r>
          </a:p>
        </p:txBody>
      </p:sp>
      <p:sp>
        <p:nvSpPr>
          <p:cNvPr id="12291" name="Rectangle 7">
            <a:extLst>
              <a:ext uri="{FF2B5EF4-FFF2-40B4-BE49-F238E27FC236}">
                <a16:creationId xmlns:a16="http://schemas.microsoft.com/office/drawing/2014/main" id="{C1F9BC92-7D6B-9C09-4D7A-F81BB89EC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561B10D-7677-A14A-BCB9-AA5FE21CC34E}" type="slidenum">
              <a:rPr lang="en-US" altLang="en-GB" sz="1200"/>
              <a:pPr/>
              <a:t>6</a:t>
            </a:fld>
            <a:endParaRPr lang="en-US" altLang="en-GB" sz="12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EE60A8E7-48DD-B6CB-4A79-F617811C49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49684FDE-B3B1-0E8B-3F55-5F1C6968A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tx1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7">
            <a:extLst>
              <a:ext uri="{FF2B5EF4-FFF2-40B4-BE49-F238E27FC236}">
                <a16:creationId xmlns:a16="http://schemas.microsoft.com/office/drawing/2014/main" id="{A05BB461-9C58-9A22-3B15-B8E9F09F22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6666"/>
          <a:stretch>
            <a:fillRect/>
          </a:stretch>
        </p:blipFill>
        <p:spPr bwMode="auto">
          <a:xfrm>
            <a:off x="508001" y="304800"/>
            <a:ext cx="11811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08000" y="1828800"/>
            <a:ext cx="11176000" cy="1143000"/>
          </a:xfrm>
        </p:spPr>
        <p:txBody>
          <a:bodyPr/>
          <a:lstStyle>
            <a:lvl1pPr algn="ctr">
              <a:lnSpc>
                <a:spcPct val="90000"/>
              </a:lnSpc>
              <a:defRPr sz="3600"/>
            </a:lvl1pPr>
          </a:lstStyle>
          <a:p>
            <a:r>
              <a:rPr lang="en-GB" altLang="zh-TW"/>
              <a:t>Click to Enter Title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4114800"/>
            <a:ext cx="8534400" cy="1752600"/>
          </a:xfrm>
        </p:spPr>
        <p:txBody>
          <a:bodyPr/>
          <a:lstStyle>
            <a:lvl1pPr marL="0" indent="0" algn="r">
              <a:buFont typeface="Monotype Sorts" pitchFamily="2" charset="2"/>
              <a:buNone/>
              <a:defRPr sz="2000">
                <a:latin typeface="Comic Sans MS" pitchFamily="66" charset="0"/>
              </a:defRPr>
            </a:lvl1pPr>
          </a:lstStyle>
          <a:p>
            <a:r>
              <a:rPr lang="en-GB" altLang="zh-TW"/>
              <a:t>Click to enter Speaker’s name and address</a:t>
            </a:r>
          </a:p>
        </p:txBody>
      </p:sp>
    </p:spTree>
    <p:extLst>
      <p:ext uri="{BB962C8B-B14F-4D97-AF65-F5344CB8AC3E}">
        <p14:creationId xmlns:p14="http://schemas.microsoft.com/office/powerpoint/2010/main" val="856909937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6E6020-B0C8-07F3-9E68-D9DDEFCFF75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F5E91-6142-1649-BA46-241548286113}" type="slidenum">
              <a:rPr lang="zh-TW" altLang="en-GB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3239105931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36000" y="304800"/>
            <a:ext cx="2743200" cy="5105400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026400" cy="5105400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1865E5-06B9-4824-063E-BF5F0BF9C6D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5D796-1805-A248-B08D-5147E626E923}" type="slidenum">
              <a:rPr lang="zh-TW" altLang="en-GB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1955815777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8077AC-33E9-C7E5-E1DA-8392B29595A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A0473-346D-044D-A56C-33C433453D33}" type="slidenum">
              <a:rPr lang="zh-TW" altLang="en-GB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4213912089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524036-DADF-321C-1AD7-27DE449531B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541F2-EFC9-564C-8A24-5F85BA601D16}" type="slidenum">
              <a:rPr lang="zh-TW" altLang="en-GB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2298132461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76400"/>
            <a:ext cx="508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676400"/>
            <a:ext cx="508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8C3512-709B-1EED-FCA3-D69C692EAB1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4E992-445C-134E-A840-464D2A78C4B3}" type="slidenum">
              <a:rPr lang="zh-TW" altLang="en-GB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864682359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9C90731-A84F-1F7F-A0E1-04E0E103633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28899-FBF7-574B-999D-C4230511A9BA}" type="slidenum">
              <a:rPr lang="zh-TW" altLang="en-GB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358981408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AC6825B-7BBB-C593-5587-937A3D4F5D6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272E-37A6-5143-B76C-9881D449A342}" type="slidenum">
              <a:rPr lang="zh-TW" altLang="en-GB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3330526823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BCCD7AF-5EE9-AB48-F0A6-711A21DB567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4F83E-B6DD-AD41-92A7-D163CFAFEC77}" type="slidenum">
              <a:rPr lang="zh-TW" altLang="en-GB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89998869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9CC50-E519-5825-9EFC-0FAB8BF9616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0EA9-0A2E-034C-9E74-08DD28DFB08F}" type="slidenum">
              <a:rPr lang="zh-TW" altLang="en-GB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2895399956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1776FA-4812-08BF-BBFA-BD775244C3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D8896-C200-9643-8D58-3319B5AD533C}" type="slidenum">
              <a:rPr lang="zh-TW" altLang="en-GB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2192038513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9BF02C-629C-43AC-A949-803709AB1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363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/>
              <a:t>Click to edit Master text styles</a:t>
            </a:r>
          </a:p>
          <a:p>
            <a:pPr lvl="1"/>
            <a:r>
              <a:rPr lang="en-GB" altLang="zh-TW"/>
              <a:t>Second Level</a:t>
            </a:r>
          </a:p>
          <a:p>
            <a:pPr lvl="2"/>
            <a:r>
              <a:rPr lang="en-GB" altLang="zh-TW"/>
              <a:t>Third Level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342200C-A6DF-6DB9-15A8-92ABB770F8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2400" y="6553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38E7A0-D5D1-064A-AEF6-4669E8B66276}" type="slidenum">
              <a:rPr lang="zh-TW" altLang="en-GB"/>
              <a:pPr>
                <a:defRPr/>
              </a:pPr>
              <a:t>‹#›</a:t>
            </a:fld>
            <a:endParaRPr lang="en-GB" altLang="zh-TW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34CAD04-6751-FF5D-2535-AF35A40C9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304801"/>
            <a:ext cx="109728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/>
              <a:t>Click to edit Master title style</a:t>
            </a:r>
          </a:p>
        </p:txBody>
      </p:sp>
      <p:pic>
        <p:nvPicPr>
          <p:cNvPr id="1029" name="Picture 57">
            <a:extLst>
              <a:ext uri="{FF2B5EF4-FFF2-40B4-BE49-F238E27FC236}">
                <a16:creationId xmlns:a16="http://schemas.microsoft.com/office/drawing/2014/main" id="{40E90440-5A17-DBEF-D1BF-547EBE8107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6666"/>
          <a:stretch>
            <a:fillRect/>
          </a:stretch>
        </p:blipFill>
        <p:spPr bwMode="auto">
          <a:xfrm>
            <a:off x="304801" y="5791200"/>
            <a:ext cx="11811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新細明體" charset="-12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新細明體" charset="-12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新細明體" charset="-12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新細明體" charset="-12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u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800080"/>
        </a:buClr>
        <a:buFont typeface="Monotype Sorts" pitchFamily="2" charset="2"/>
        <a:buChar char="u"/>
        <a:defRPr sz="2400" b="1">
          <a:solidFill>
            <a:srgbClr val="800080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Monotype Sorts" pitchFamily="2" charset="2"/>
        <a:buChar char="u"/>
        <a:defRPr sz="2000" b="1">
          <a:solidFill>
            <a:schemeClr val="accent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Garamond" pitchFamily="18" charset="0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Garamond" pitchFamily="18" charset="0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Garamond" pitchFamily="18" charset="0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Garamond" pitchFamily="18" charset="0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Garamond" pitchFamily="18" charset="0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Garamond" pitchFamily="18" charset="0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DCD6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7157424-39E7-1799-7528-AB6D026733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Presentation Title here 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350FC569-CB5F-287F-DF20-DDE3AAC0A4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>
                <a:latin typeface="Tahoma" panose="020B0604030504040204" pitchFamily="34" charset="0"/>
              </a:rPr>
              <a:t>Speaker’s name </a:t>
            </a:r>
          </a:p>
          <a:p>
            <a:r>
              <a:rPr lang="en-US" altLang="zh-TW">
                <a:latin typeface="Tahoma" panose="020B0604030504040204" pitchFamily="34" charset="0"/>
              </a:rPr>
              <a:t>Correspondence address</a:t>
            </a:r>
          </a:p>
          <a:p>
            <a:r>
              <a:rPr lang="en-US" altLang="zh-TW">
                <a:latin typeface="Tahoma" panose="020B0604030504040204" pitchFamily="34" charset="0"/>
              </a:rPr>
              <a:t>Email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7739C5-0518-780B-D218-38635787D50E}"/>
              </a:ext>
            </a:extLst>
          </p:cNvPr>
          <p:cNvSpPr txBox="1"/>
          <p:nvPr/>
        </p:nvSpPr>
        <p:spPr>
          <a:xfrm>
            <a:off x="3210434" y="5867400"/>
            <a:ext cx="5771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2800" u="sng" dirty="0">
                <a:solidFill>
                  <a:srgbClr val="FF0000"/>
                </a:solidFill>
              </a:rPr>
              <a:t>It is not mandatory to use this template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4A46668-6B64-C2BB-A035-16838EEDF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Topics of Presentation here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EBE1C6F-76F6-3AEE-B044-79F9EAB84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altLang="zh-TW" sz="2400"/>
              <a:t>Background</a:t>
            </a:r>
          </a:p>
          <a:p>
            <a:pPr>
              <a:lnSpc>
                <a:spcPct val="140000"/>
              </a:lnSpc>
            </a:pPr>
            <a:r>
              <a:rPr lang="en-US" altLang="zh-TW" sz="2400"/>
              <a:t>Scope of the project/work</a:t>
            </a:r>
          </a:p>
          <a:p>
            <a:pPr>
              <a:lnSpc>
                <a:spcPct val="140000"/>
              </a:lnSpc>
            </a:pPr>
            <a:r>
              <a:rPr lang="en-US" altLang="zh-TW" sz="2400"/>
              <a:t>Work methodology</a:t>
            </a:r>
          </a:p>
          <a:p>
            <a:pPr>
              <a:lnSpc>
                <a:spcPct val="140000"/>
              </a:lnSpc>
            </a:pPr>
            <a:r>
              <a:rPr lang="en-US" altLang="zh-TW" sz="2400"/>
              <a:t>Results and achievements</a:t>
            </a:r>
          </a:p>
          <a:p>
            <a:pPr>
              <a:lnSpc>
                <a:spcPct val="140000"/>
              </a:lnSpc>
            </a:pPr>
            <a:r>
              <a:rPr lang="en-US" altLang="zh-TW" sz="2400"/>
              <a:t>Benefits derived</a:t>
            </a:r>
          </a:p>
          <a:p>
            <a:pPr>
              <a:lnSpc>
                <a:spcPct val="140000"/>
              </a:lnSpc>
            </a:pPr>
            <a:r>
              <a:rPr lang="en-US" altLang="zh-TW" sz="2400"/>
              <a:t>Conclusion </a:t>
            </a:r>
          </a:p>
          <a:p>
            <a:pPr>
              <a:lnSpc>
                <a:spcPct val="140000"/>
              </a:lnSpc>
            </a:pPr>
            <a:endParaRPr lang="en-US" altLang="en-GB" sz="24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08A3F26-C166-99C6-93B0-FCDA9B13A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Presentation Title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ACAD081-4382-D514-6C54-E9B35B5A4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Maximum of six bullets</a:t>
            </a:r>
          </a:p>
          <a:p>
            <a:r>
              <a:rPr lang="en-US" altLang="zh-TW"/>
              <a:t>Or maximum of three main bullets and two sub bullets for each Bullet.</a:t>
            </a:r>
          </a:p>
          <a:p>
            <a:r>
              <a:rPr lang="en-US" altLang="zh-TW"/>
              <a:t>Use Right Tab for Sub Bullet.</a:t>
            </a:r>
          </a:p>
          <a:p>
            <a:r>
              <a:rPr lang="en-US" altLang="zh-TW"/>
              <a:t>The Font Size should ensure readability, not less than pt </a:t>
            </a:r>
            <a:r>
              <a:rPr lang="en-US" altLang="zh-TW" sz="2000"/>
              <a:t>20</a:t>
            </a:r>
            <a:r>
              <a:rPr lang="en-US" altLang="zh-TW"/>
              <a:t>.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F7FC71B-7842-57EC-0183-51A087C3D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2800"/>
              <a:t>Presentation Title</a:t>
            </a:r>
          </a:p>
        </p:txBody>
      </p:sp>
      <p:sp>
        <p:nvSpPr>
          <p:cNvPr id="9219" name="Text Box 4">
            <a:extLst>
              <a:ext uri="{FF2B5EF4-FFF2-40B4-BE49-F238E27FC236}">
                <a16:creationId xmlns:a16="http://schemas.microsoft.com/office/drawing/2014/main" id="{5D624EFE-C290-F973-EE34-99605B793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590800"/>
            <a:ext cx="7162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u"/>
              <a:defRPr sz="2800" b="1">
                <a:solidFill>
                  <a:schemeClr val="accent2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Font typeface="Monotype Sorts" pitchFamily="2" charset="2"/>
              <a:buChar char="u"/>
              <a:defRPr sz="2400" b="1">
                <a:solidFill>
                  <a:srgbClr val="800080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Monotype Sorts" pitchFamily="2" charset="2"/>
              <a:buChar char="u"/>
              <a:defRPr sz="2000" b="1">
                <a:solidFill>
                  <a:schemeClr val="accent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Garamond" panose="02020404030301010803" pitchFamily="18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Garamond" panose="02020404030301010803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Garamond" panose="02020404030301010803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Garamond" panose="02020404030301010803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Garamond" panose="02020404030301010803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Garamond" panose="02020404030301010803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2400"/>
              <a:t>Paste in the middle of the slide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2400"/>
              <a:t>Clear Graph, chart of Image or drawings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2400"/>
              <a:t>Use Background or bright Boundary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2400"/>
              <a:t>on the picture, if necessary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49A340-A14E-E299-3BE7-F2C2B81A54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Conclusions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F3ED39E-C172-BF24-19D8-DBC842411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Conclusion 1</a:t>
            </a:r>
          </a:p>
          <a:p>
            <a:r>
              <a:rPr lang="en-US" altLang="zh-TW"/>
              <a:t>Conclusion 2</a:t>
            </a:r>
          </a:p>
          <a:p>
            <a:r>
              <a:rPr lang="en-US" altLang="zh-TW"/>
              <a:t>Conclusion 3</a:t>
            </a:r>
          </a:p>
          <a:p>
            <a:r>
              <a:rPr lang="en-US" altLang="zh-TW"/>
              <a:t>Conclusion 4</a:t>
            </a:r>
          </a:p>
          <a:p>
            <a:r>
              <a:rPr lang="en-US" altLang="zh-TW"/>
              <a:t>Conclusion 5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DCD6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CD038ED-A9C4-E037-DBF6-9BA9C4867B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2000" dirty="0"/>
              <a:t>End the presentation </a:t>
            </a:r>
            <a:br>
              <a:rPr lang="en-US" altLang="zh-TW" sz="2000" dirty="0"/>
            </a:br>
            <a:r>
              <a:rPr lang="en-US" altLang="zh-TW" sz="2000" dirty="0"/>
              <a:t>with a blank slide with a simple ‘Thank You’ to signal this </a:t>
            </a:r>
            <a:r>
              <a:rPr lang="en-US" altLang="zh-TW" sz="2000"/>
              <a:t>is the end.</a:t>
            </a:r>
            <a:endParaRPr lang="en-US" altLang="zh-TW" sz="2000" dirty="0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L6202 settings">
  <a:themeElements>
    <a:clrScheme name="L6202 settings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L6202 setting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L6202 settings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6202 setting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6202 settings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6202 settings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6202 settings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6202 settings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6202 settings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0074b81-8521-4bb0-8714-4ad76e55cab5">
      <Terms xmlns="http://schemas.microsoft.com/office/infopath/2007/PartnerControls"/>
    </lcf76f155ced4ddcb4097134ff3c332f>
    <TaxCatchAll xmlns="8df4940e-2647-4c8a-955c-a2daf5d777e8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7149343BB2C8E545936C2C7533411E2B" ma:contentTypeVersion="14" ma:contentTypeDescription="建立新的文件。" ma:contentTypeScope="" ma:versionID="53197c033506ef3c5ce844f116081151">
  <xsd:schema xmlns:xsd="http://www.w3.org/2001/XMLSchema" xmlns:xs="http://www.w3.org/2001/XMLSchema" xmlns:p="http://schemas.microsoft.com/office/2006/metadata/properties" xmlns:ns2="f0074b81-8521-4bb0-8714-4ad76e55cab5" xmlns:ns3="8df4940e-2647-4c8a-955c-a2daf5d777e8" targetNamespace="http://schemas.microsoft.com/office/2006/metadata/properties" ma:root="true" ma:fieldsID="8227668edbf2d26923c04f43757dc0a2" ns2:_="" ns3:_="">
    <xsd:import namespace="f0074b81-8521-4bb0-8714-4ad76e55cab5"/>
    <xsd:import namespace="8df4940e-2647-4c8a-955c-a2daf5d777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074b81-8521-4bb0-8714-4ad76e55ca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影像標籤" ma:readOnly="false" ma:fieldId="{5cf76f15-5ced-4ddc-b409-7134ff3c332f}" ma:taxonomyMulti="true" ma:sspId="8822f64c-61e0-45bd-8db1-8f232b595d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4940e-2647-4c8a-955c-a2daf5d777e8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4a843746-bf8e-438e-98da-e108cba30f1b}" ma:internalName="TaxCatchAll" ma:showField="CatchAllData" ma:web="8df4940e-2647-4c8a-955c-a2daf5d777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6E861E-2B48-49FA-96BF-2728407729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04F826-7097-41B9-954C-C190A55D5C78}">
  <ds:schemaRefs>
    <ds:schemaRef ds:uri="http://schemas.microsoft.com/office/2006/metadata/properties"/>
    <ds:schemaRef ds:uri="http://schemas.microsoft.com/office/infopath/2007/PartnerControls"/>
    <ds:schemaRef ds:uri="f0074b81-8521-4bb0-8714-4ad76e55cab5"/>
    <ds:schemaRef ds:uri="8df4940e-2647-4c8a-955c-a2daf5d777e8"/>
  </ds:schemaRefs>
</ds:datastoreItem>
</file>

<file path=customXml/itemProps3.xml><?xml version="1.0" encoding="utf-8"?>
<ds:datastoreItem xmlns:ds="http://schemas.openxmlformats.org/officeDocument/2006/customXml" ds:itemID="{CCAD313A-A0DE-4088-969B-DFE04BC26FC9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F32F1645-5F5B-42B8-BD58-EF874FC958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074b81-8521-4bb0-8714-4ad76e55cab5"/>
    <ds:schemaRef ds:uri="8df4940e-2647-4c8a-955c-a2daf5d777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Office\Templates\L6202 settings.pot</Template>
  <TotalTime>195</TotalTime>
  <Words>154</Words>
  <Application>Microsoft Macintosh PowerPoint</Application>
  <PresentationFormat>Widescreen</PresentationFormat>
  <Paragraphs>33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新細明體</vt:lpstr>
      <vt:lpstr>Arial</vt:lpstr>
      <vt:lpstr>Tahoma</vt:lpstr>
      <vt:lpstr>Monotype Sorts</vt:lpstr>
      <vt:lpstr>Garamond</vt:lpstr>
      <vt:lpstr>L6202 settings</vt:lpstr>
      <vt:lpstr>Presentation Title here </vt:lpstr>
      <vt:lpstr>Topics of Presentation here</vt:lpstr>
      <vt:lpstr>Presentation Title</vt:lpstr>
      <vt:lpstr>Presentation Title</vt:lpstr>
      <vt:lpstr>Conclusions</vt:lpstr>
      <vt:lpstr>End the presentation  with a blank slide with a simple ‘Thank You’ to signal this is the end.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Ada Lau</dc:creator>
  <cp:lastModifiedBy>tsuji-takao-pz@ynu.ac.jp</cp:lastModifiedBy>
  <cp:revision>35</cp:revision>
  <cp:lastPrinted>2003-05-27T08:44:34Z</cp:lastPrinted>
  <dcterms:created xsi:type="dcterms:W3CDTF">2001-03-30T04:22:22Z</dcterms:created>
  <dcterms:modified xsi:type="dcterms:W3CDTF">2024-06-18T07:08:57Z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Vicky Lau</vt:lpwstr>
  </property>
  <property fmtid="{D5CDD505-2E9C-101B-9397-08002B2CF9AE}" pid="3" name="Order">
    <vt:lpwstr>23028400.0000000</vt:lpwstr>
  </property>
  <property fmtid="{D5CDD505-2E9C-101B-9397-08002B2CF9AE}" pid="4" name="display_urn:schemas-microsoft-com:office:office#Author">
    <vt:lpwstr>Vicky Lau</vt:lpwstr>
  </property>
  <property fmtid="{D5CDD505-2E9C-101B-9397-08002B2CF9AE}" pid="5" name="lcf76f155ced4ddcb4097134ff3c332f">
    <vt:lpwstr/>
  </property>
  <property fmtid="{D5CDD505-2E9C-101B-9397-08002B2CF9AE}" pid="6" name="TaxCatchAll">
    <vt:lpwstr/>
  </property>
</Properties>
</file>