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25" r:id="rId1"/>
  </p:sldMasterIdLst>
  <p:notesMasterIdLst>
    <p:notesMasterId r:id="rId3"/>
  </p:notesMasterIdLst>
  <p:handoutMasterIdLst>
    <p:handoutMasterId r:id="rId4"/>
  </p:handoutMasterIdLst>
  <p:sldIdLst>
    <p:sldId id="256" r:id="rId2"/>
  </p:sldIdLst>
  <p:sldSz cx="12192000" cy="6858000"/>
  <p:notesSz cx="9939338" cy="68056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63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Yanagawa Takayo" initials="YT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66"/>
    <a:srgbClr val="000073"/>
    <a:srgbClr val="DDDDDD"/>
    <a:srgbClr val="FF3300"/>
    <a:srgbClr val="FFFF00"/>
    <a:srgbClr val="FF0000"/>
    <a:srgbClr val="FF9999"/>
    <a:srgbClr val="FFFFFF"/>
    <a:srgbClr val="000000"/>
    <a:srgbClr val="00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370" autoAdjust="0"/>
    <p:restoredTop sz="90239" autoAdjust="0"/>
  </p:normalViewPr>
  <p:slideViewPr>
    <p:cSldViewPr snapToGrid="0">
      <p:cViewPr varScale="1">
        <p:scale>
          <a:sx n="74" d="100"/>
          <a:sy n="74" d="100"/>
        </p:scale>
        <p:origin x="366" y="60"/>
      </p:cViewPr>
      <p:guideLst>
        <p:guide orient="horz" pos="2160"/>
        <p:guide pos="3863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notesMaster" Target="notesMasters/notesMaster1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commentAuthors" Target="commentAuthors.xml"/><Relationship Id="rId4" Type="http://schemas.openxmlformats.org/officeDocument/2006/relationships/handoutMaster" Target="handoutMasters/handout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7046" cy="3414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5629992" y="0"/>
            <a:ext cx="4307046" cy="3414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0F17BC-65E8-4F9F-8FBA-4D7BD642130A}" type="datetimeFigureOut">
              <a:rPr kumimoji="1" lang="ja-JP" altLang="en-US" smtClean="0"/>
              <a:t>2026/11/1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0" y="6464151"/>
            <a:ext cx="4307046" cy="34146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5629992" y="6464151"/>
            <a:ext cx="4307046" cy="34146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E4F2F4-766D-4186-A9EB-34909F89CE9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5783466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7046" cy="3414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5629992" y="0"/>
            <a:ext cx="4307046" cy="3414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A19E311-CAD3-44C4-B69D-0E8ED717F384}" type="datetimeFigureOut">
              <a:rPr kumimoji="1" lang="ja-JP" altLang="en-US" smtClean="0"/>
              <a:t>2026/11/1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928938" y="850900"/>
            <a:ext cx="4081462" cy="22971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993934" y="3275201"/>
            <a:ext cx="7951470" cy="267971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6464151"/>
            <a:ext cx="4307046" cy="34146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5629992" y="6464151"/>
            <a:ext cx="4307046" cy="34146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82237A8-281D-4C82-8EA8-F49FEC41A28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851160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DFA835-FDA6-4AD1-ADD5-BD5F3416DCF9}" type="datetimeFigureOut">
              <a:rPr kumimoji="1" lang="ja-JP" altLang="en-US" smtClean="0"/>
              <a:pPr/>
              <a:t>2026/11/1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C83C80-D4EB-4A78-9D66-6F5F0184412E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494112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DFA835-FDA6-4AD1-ADD5-BD5F3416DCF9}" type="datetimeFigureOut">
              <a:rPr kumimoji="1" lang="ja-JP" altLang="en-US" smtClean="0"/>
              <a:pPr/>
              <a:t>2026/11/1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C83C80-D4EB-4A78-9D66-6F5F0184412E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723722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DFA835-FDA6-4AD1-ADD5-BD5F3416DCF9}" type="datetimeFigureOut">
              <a:rPr kumimoji="1" lang="ja-JP" altLang="en-US" smtClean="0"/>
              <a:pPr/>
              <a:t>2026/11/1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C83C80-D4EB-4A78-9D66-6F5F0184412E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034033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DFA835-FDA6-4AD1-ADD5-BD5F3416DCF9}" type="datetimeFigureOut">
              <a:rPr kumimoji="1" lang="ja-JP" altLang="en-US" smtClean="0"/>
              <a:pPr/>
              <a:t>2026/11/1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C83C80-D4EB-4A78-9D66-6F5F0184412E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966425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DFA835-FDA6-4AD1-ADD5-BD5F3416DCF9}" type="datetimeFigureOut">
              <a:rPr kumimoji="1" lang="ja-JP" altLang="en-US" smtClean="0"/>
              <a:pPr/>
              <a:t>2026/11/1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C83C80-D4EB-4A78-9D66-6F5F0184412E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57000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DFA835-FDA6-4AD1-ADD5-BD5F3416DCF9}" type="datetimeFigureOut">
              <a:rPr kumimoji="1" lang="ja-JP" altLang="en-US" smtClean="0"/>
              <a:pPr/>
              <a:t>2026/11/1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C83C80-D4EB-4A78-9D66-6F5F0184412E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127578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DFA835-FDA6-4AD1-ADD5-BD5F3416DCF9}" type="datetimeFigureOut">
              <a:rPr kumimoji="1" lang="ja-JP" altLang="en-US" smtClean="0"/>
              <a:pPr/>
              <a:t>2026/11/1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C83C80-D4EB-4A78-9D66-6F5F0184412E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2828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DFA835-FDA6-4AD1-ADD5-BD5F3416DCF9}" type="datetimeFigureOut">
              <a:rPr kumimoji="1" lang="ja-JP" altLang="en-US" smtClean="0"/>
              <a:pPr/>
              <a:t>2026/11/1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C83C80-D4EB-4A78-9D66-6F5F0184412E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32921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DFA835-FDA6-4AD1-ADD5-BD5F3416DCF9}" type="datetimeFigureOut">
              <a:rPr kumimoji="1" lang="ja-JP" altLang="en-US" smtClean="0"/>
              <a:pPr/>
              <a:t>2026/11/1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C83C80-D4EB-4A78-9D66-6F5F0184412E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224679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DFA835-FDA6-4AD1-ADD5-BD5F3416DCF9}" type="datetimeFigureOut">
              <a:rPr kumimoji="1" lang="ja-JP" altLang="en-US" smtClean="0"/>
              <a:pPr/>
              <a:t>2026/11/1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C83C80-D4EB-4A78-9D66-6F5F0184412E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070152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DFA835-FDA6-4AD1-ADD5-BD5F3416DCF9}" type="datetimeFigureOut">
              <a:rPr kumimoji="1" lang="ja-JP" altLang="en-US" smtClean="0"/>
              <a:pPr/>
              <a:t>2026/11/1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C83C80-D4EB-4A78-9D66-6F5F0184412E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872100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DFA835-FDA6-4AD1-ADD5-BD5F3416DCF9}" type="datetimeFigureOut">
              <a:rPr kumimoji="1" lang="ja-JP" altLang="en-US" smtClean="0"/>
              <a:pPr/>
              <a:t>2026/11/1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C83C80-D4EB-4A78-9D66-6F5F0184412E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922988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6" r:id="rId1"/>
    <p:sldLayoutId id="2147483927" r:id="rId2"/>
    <p:sldLayoutId id="2147483928" r:id="rId3"/>
    <p:sldLayoutId id="2147483929" r:id="rId4"/>
    <p:sldLayoutId id="2147483930" r:id="rId5"/>
    <p:sldLayoutId id="2147483931" r:id="rId6"/>
    <p:sldLayoutId id="2147483932" r:id="rId7"/>
    <p:sldLayoutId id="2147483933" r:id="rId8"/>
    <p:sldLayoutId id="2147483934" r:id="rId9"/>
    <p:sldLayoutId id="2147483935" r:id="rId10"/>
    <p:sldLayoutId id="2147483936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894735" y="163599"/>
            <a:ext cx="10392697" cy="3812053"/>
          </a:xfrm>
          <a:solidFill>
            <a:srgbClr val="000066"/>
          </a:solidFill>
        </p:spPr>
        <p:txBody>
          <a:bodyPr>
            <a:normAutofit/>
          </a:bodyPr>
          <a:lstStyle/>
          <a:p>
            <a:r>
              <a:rPr lang="ja-JP" altLang="ja-JP" sz="3600" dirty="0">
                <a:solidFill>
                  <a:schemeClr val="bg1"/>
                </a:solidFill>
              </a:rPr>
              <a:t>第33回肝細胞研究会</a:t>
            </a:r>
            <a:br>
              <a:rPr lang="en-US" altLang="ja-JP" sz="3600" dirty="0">
                <a:solidFill>
                  <a:schemeClr val="bg1"/>
                </a:solidFill>
              </a:rPr>
            </a:br>
            <a:r>
              <a:rPr lang="ja-JP" altLang="ja-JP" sz="3600" dirty="0">
                <a:solidFill>
                  <a:schemeClr val="bg1"/>
                </a:solidFill>
              </a:rPr>
              <a:t>第40回肝類洞壁細胞研究会学術集会</a:t>
            </a:r>
            <a:br>
              <a:rPr lang="en-US" altLang="ja-JP" sz="3600">
                <a:solidFill>
                  <a:schemeClr val="bg1"/>
                </a:solidFill>
              </a:rPr>
            </a:br>
            <a:r>
              <a:rPr lang="ja-JP" altLang="ja-JP" sz="3600">
                <a:solidFill>
                  <a:schemeClr val="bg1"/>
                </a:solidFill>
              </a:rPr>
              <a:t>合同</a:t>
            </a:r>
            <a:r>
              <a:rPr lang="ja-JP" altLang="ja-JP" sz="3600" dirty="0">
                <a:solidFill>
                  <a:schemeClr val="bg1"/>
                </a:solidFill>
              </a:rPr>
              <a:t>大会</a:t>
            </a:r>
            <a:br>
              <a:rPr lang="en-US" altLang="ja-JP" sz="3200" dirty="0">
                <a:solidFill>
                  <a:schemeClr val="bg1"/>
                </a:solidFill>
                <a:latin typeface="+mj-ea"/>
              </a:rPr>
            </a:br>
            <a:br>
              <a:rPr lang="en-US" altLang="ja-JP" sz="2000" dirty="0">
                <a:solidFill>
                  <a:schemeClr val="bg1"/>
                </a:solidFill>
                <a:latin typeface="+mj-ea"/>
              </a:rPr>
            </a:br>
            <a:r>
              <a:rPr lang="ja-JP" altLang="en-US" sz="3200" dirty="0">
                <a:solidFill>
                  <a:schemeClr val="bg1"/>
                </a:solidFill>
                <a:latin typeface="+mj-ea"/>
              </a:rPr>
              <a:t>筆頭発表者の</a:t>
            </a:r>
            <a:r>
              <a:rPr lang="en-US" altLang="ja-JP" sz="3200" dirty="0">
                <a:solidFill>
                  <a:schemeClr val="bg1"/>
                </a:solidFill>
                <a:latin typeface="+mj-ea"/>
              </a:rPr>
              <a:t>COI</a:t>
            </a:r>
            <a:r>
              <a:rPr lang="ja-JP" altLang="en-US" sz="3200" dirty="0">
                <a:solidFill>
                  <a:schemeClr val="bg1"/>
                </a:solidFill>
                <a:latin typeface="+mj-ea"/>
              </a:rPr>
              <a:t>開示</a:t>
            </a:r>
            <a:br>
              <a:rPr lang="en-US" altLang="ja-JP" sz="3200" dirty="0">
                <a:solidFill>
                  <a:schemeClr val="bg1"/>
                </a:solidFill>
                <a:latin typeface="+mj-ea"/>
              </a:rPr>
            </a:br>
            <a:br>
              <a:rPr lang="en-US" altLang="ja-JP" sz="2000" dirty="0">
                <a:solidFill>
                  <a:schemeClr val="bg1"/>
                </a:solidFill>
                <a:latin typeface="+mj-ea"/>
              </a:rPr>
            </a:br>
            <a:r>
              <a:rPr lang="ja-JP" altLang="en-US" sz="3200" dirty="0">
                <a:solidFill>
                  <a:schemeClr val="bg1"/>
                </a:solidFill>
                <a:latin typeface="+mj-ea"/>
              </a:rPr>
              <a:t>筆頭発表者氏名：　◯◯　◯◯</a:t>
            </a:r>
            <a:endParaRPr lang="ja-JP" altLang="en-US" sz="2800" dirty="0">
              <a:solidFill>
                <a:schemeClr val="bg1"/>
              </a:solidFill>
              <a:latin typeface="+mj-ea"/>
            </a:endParaRP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2251585" y="3765755"/>
            <a:ext cx="7531509" cy="2104103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ja-JP" altLang="en-US" dirty="0">
                <a:solidFill>
                  <a:schemeClr val="tx1"/>
                </a:solidFill>
                <a:latin typeface="+mn-ea"/>
              </a:rPr>
              <a:t>本演題の発表に関連して、開示すべき</a:t>
            </a:r>
            <a:r>
              <a:rPr lang="en-US" altLang="ja-JP" dirty="0">
                <a:solidFill>
                  <a:schemeClr val="tx1"/>
                </a:solidFill>
                <a:latin typeface="+mn-ea"/>
              </a:rPr>
              <a:t>COI </a:t>
            </a:r>
            <a:r>
              <a:rPr lang="ja-JP" altLang="en-US" dirty="0">
                <a:solidFill>
                  <a:schemeClr val="tx1"/>
                </a:solidFill>
                <a:latin typeface="+mn-ea"/>
              </a:rPr>
              <a:t>関係にある企業等はありません</a:t>
            </a:r>
          </a:p>
        </p:txBody>
      </p:sp>
    </p:spTree>
    <p:extLst>
      <p:ext uri="{BB962C8B-B14F-4D97-AF65-F5344CB8AC3E}">
        <p14:creationId xmlns:p14="http://schemas.microsoft.com/office/powerpoint/2010/main" val="41001753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31653</TotalTime>
  <Words>50</Words>
  <Application>Microsoft Office PowerPoint</Application>
  <PresentationFormat>ワイド画面</PresentationFormat>
  <Paragraphs>2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ＭＳ Ｐゴシック</vt:lpstr>
      <vt:lpstr>Arial</vt:lpstr>
      <vt:lpstr>Calibri</vt:lpstr>
      <vt:lpstr>Office ​​テーマ</vt:lpstr>
      <vt:lpstr>第33回肝細胞研究会 第40回肝類洞壁細胞研究会学術集会 合同大会  筆頭発表者のCOI開示  筆頭発表者氏名：　◯◯　◯◯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pw</dc:creator>
  <cp:lastModifiedBy>裕志 瀬口</cp:lastModifiedBy>
  <cp:revision>860</cp:revision>
  <cp:lastPrinted>2015-05-12T09:08:55Z</cp:lastPrinted>
  <dcterms:created xsi:type="dcterms:W3CDTF">2015-05-09T12:56:17Z</dcterms:created>
  <dcterms:modified xsi:type="dcterms:W3CDTF">2026-11-01T12:36:22Z</dcterms:modified>
</cp:coreProperties>
</file>