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8" autoAdjust="0"/>
    <p:restoredTop sz="96353" autoAdjust="0"/>
  </p:normalViewPr>
  <p:slideViewPr>
    <p:cSldViewPr snapToGrid="0" showGuides="1">
      <p:cViewPr varScale="1">
        <p:scale>
          <a:sx n="113" d="100"/>
          <a:sy n="113" d="100"/>
        </p:scale>
        <p:origin x="13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995E6EA8-AB25-4490-85CF-C0FE6160C0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9478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0873FF2D-AB01-4A18-96F4-D5FDBD6B4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378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B4CDBF-D12D-4546-89EE-A400323BB408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6694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6DDCE5-9FA7-4FD0-B536-916777E9B8B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07A19-7843-4459-B913-F7A5F4BD92E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BE798D-087E-4C46-AF45-EF1F9BA4169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00AA2D-3B04-46B3-8E8E-CAD6D49229A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6F84-70C4-4767-A728-B4E5B9EB7C4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89EEC-BAEE-4410-935D-71C81D8C404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049AD-BA92-438F-89EE-9F936248E5C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3BD02-E473-4DA7-9586-DCA81312D4A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3E99F-43E5-45BD-9992-4889D86D5C5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49F50-39AD-41A1-AC7B-38FE0EC1EAC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223C06-09F8-4496-8999-BDC9DAC463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644FB78-EEBE-407D-BCAD-111B6CC0D17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4108054"/>
            <a:ext cx="7772400" cy="12598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関係にある企業などはありません。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3ABF4D8-6AC2-F8DA-F51E-94E5A7752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906463"/>
            <a:ext cx="7772400" cy="26416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kumimoji="0" lang="ja-JP" altLang="en-US" b="1" ker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第</a:t>
            </a:r>
            <a:r>
              <a:rPr kumimoji="0" lang="en-US" altLang="ja-JP" b="1" ker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12</a:t>
            </a:r>
            <a:r>
              <a:rPr kumimoji="0" lang="ja-JP" altLang="en-US" b="1" ker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回日本脆弱性骨折</a:t>
            </a:r>
            <a:br>
              <a:rPr kumimoji="0" lang="ja-JP" altLang="en-US" b="1" ker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b="1" ker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ネットワーク学術集会</a:t>
            </a:r>
            <a:br>
              <a:rPr kumimoji="0" lang="ja-JP" altLang="en-US" b="1" ker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b="1" ker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kumimoji="0" lang="en-US" altLang="ja-JP" sz="3600" b="1" kern="0">
                <a:solidFill>
                  <a:schemeClr val="bg1"/>
                </a:solidFill>
                <a:latin typeface="Arial" charset="0"/>
                <a:ea typeface="ＭＳ Ｐゴシック" charset="-128"/>
              </a:rPr>
            </a:br>
            <a:r>
              <a:rPr kumimoji="0" lang="ja-JP" altLang="en-US" sz="1400" b="1" ker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000" b="1" i="1" kern="0">
                <a:solidFill>
                  <a:srgbClr val="FFFF1F"/>
                </a:solidFill>
                <a:ea typeface="ＭＳ Ｐゴシック" charset="-128"/>
              </a:rPr>
            </a:br>
            <a:r>
              <a:rPr kumimoji="0" lang="ja-JP" altLang="en-US" sz="2000" b="1" i="1" kern="0">
                <a:solidFill>
                  <a:srgbClr val="FFFF1F"/>
                </a:solidFill>
                <a:ea typeface="ＭＳ Ｐゴシック" charset="-128"/>
              </a:rPr>
              <a:t>筆頭発表者名</a:t>
            </a:r>
            <a:endParaRPr kumimoji="0" lang="en-US" altLang="ja-JP" sz="2000" b="1" i="1" kern="0" dirty="0">
              <a:solidFill>
                <a:srgbClr val="FFFF1F"/>
              </a:solidFill>
              <a:ea typeface="ＭＳ Ｐゴシック" charset="-128"/>
            </a:endParaRPr>
          </a:p>
        </p:txBody>
      </p:sp>
      <p:sp>
        <p:nvSpPr>
          <p:cNvPr id="3" name="正方形/長方形 4">
            <a:extLst>
              <a:ext uri="{FF2B5EF4-FFF2-40B4-BE49-F238E27FC236}">
                <a16:creationId xmlns:a16="http://schemas.microsoft.com/office/drawing/2014/main" id="{D54F2570-D880-8FDD-CDF4-4A6F7175C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77" y="132557"/>
            <a:ext cx="11148646" cy="642461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38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第51回日本成人病学会</dc:creator>
  <cp:lastModifiedBy>淳音 村上</cp:lastModifiedBy>
  <cp:revision>99</cp:revision>
  <dcterms:created xsi:type="dcterms:W3CDTF">2000-09-04T17:39:07Z</dcterms:created>
  <dcterms:modified xsi:type="dcterms:W3CDTF">2024-07-16T02:06:44Z</dcterms:modified>
</cp:coreProperties>
</file>