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90941" autoAdjust="0"/>
  </p:normalViewPr>
  <p:slideViewPr>
    <p:cSldViewPr snapToGrid="0" showGuides="1">
      <p:cViewPr varScale="1">
        <p:scale>
          <a:sx n="75" d="100"/>
          <a:sy n="75" d="100"/>
        </p:scale>
        <p:origin x="56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55F1DF1-623C-44E7-A547-F387E4105E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05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AD46B5-2FE9-4AC6-A777-2D09F0045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178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19B62-C4AF-4213-9FCA-C1B4BD54ED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01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9FD6-2AAB-4D86-AA18-E18A456F4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7BFA-DAC1-4569-962D-599AF4F1DE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47FA-CBE9-4873-8088-77F210066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3429-F19A-4F62-8128-616FBD6E41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21E-BC2B-4593-BF76-23B0D9AA7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5D45A-416F-4240-892B-8093704929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0FB69-8465-4E6E-BE90-C785AD9198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474D-02C0-4556-B4EF-830858DF5A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E224-4EFB-4124-9542-2A859B096F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C8894-CAE3-4CCD-87C1-2A38FAEFBFB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95FD4-0153-42D3-89F0-FC69BB1982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4588F2-2EEC-4E2E-9727-4B86B4F1D8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906" y="3255169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12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回日本脆弱性骨折</a:t>
            </a:r>
            <a:b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ネットワーク学術集会</a:t>
            </a:r>
            <a:b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521677" y="132557"/>
            <a:ext cx="11148646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89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第12回日本脆弱性骨折 ネットワーク学術集会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淳音 村上</cp:lastModifiedBy>
  <cp:revision>97</cp:revision>
  <dcterms:created xsi:type="dcterms:W3CDTF">2000-09-04T17:39:07Z</dcterms:created>
  <dcterms:modified xsi:type="dcterms:W3CDTF">2024-07-16T02:06:53Z</dcterms:modified>
</cp:coreProperties>
</file>