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handoutMasterIdLst>
    <p:handoutMasterId r:id="rId7"/>
  </p:handoutMasterIdLst>
  <p:sldIdLst>
    <p:sldId id="259" r:id="rId4"/>
    <p:sldId id="260" r:id="rId5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58" autoAdjust="0"/>
  </p:normalViewPr>
  <p:slideViewPr>
    <p:cSldViewPr snapToGrid="0"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CBD7A3E-86CE-0804-B9E3-93CF6FEAB06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B84E5C3-CAF0-36F6-9EAF-B987735A63D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8FAD489B-DC3F-E66A-A7F5-2417513AA9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25515BA-8F35-68E4-6E02-D12F544AD06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EAF658CE-F747-4193-BB29-E2EECB8103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95FBEC4-19B5-0850-4D3B-4DE137BF43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79ECDDE-E60B-A7AF-D8D1-AD50A752771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19729A9-A323-533C-4F46-D9437536BF0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1545876-D9C2-AD6D-D4EA-DFADCFF3CB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4ABE2A3-101B-AB4A-E2FD-ACB681CE645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F77236A-98FA-3DCA-B3C1-C8431400E1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1795323C-D539-4D2A-A4F4-17F01B4858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9E2AEE6-F359-CB93-A76F-97417C39C6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1B7193A-7E85-49CE-B71C-15789E65B8A9}" type="slidenum">
              <a:rPr lang="en-US" altLang="ja-JP" smtClean="0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8F6F5FE-6852-0540-1358-6CD989E674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D03CB0B-A0DB-2C78-31C5-EEB3AC3F3E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AE68537-5FCD-5237-D8EA-0B0F8E29CC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A95C5F2-1C53-459A-B360-8F355DC40ACB}" type="slidenum">
              <a:rPr lang="en-US" altLang="ja-JP" smtClean="0"/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A85101D-4256-C4D0-9A8C-CFBE9BAC34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587AC44-ADEE-75A0-BE66-0097B8CDBE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A93A3C-FA8F-22EB-FC12-2C0892E20F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5D9C24-EC89-9DF7-A103-FD3CB59A83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A574CE-6249-5BA0-2668-4CAB1BCFF8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2E664-DE08-460E-8AD4-2E4B7CE92F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964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69E439-02AA-4BBD-00ED-D36A3D720D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1AA040-A970-CB2A-10BF-5C8C28D721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42B592-22C2-A939-961F-0E2C84BD51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153F2-B115-489E-AEF3-8224494410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53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0797DE-F69B-B7CE-B7F0-AB52AE1C0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FE97C0-7798-F45D-7E0F-A565631648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C54395-F9E8-8528-8F88-83846B3760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378E4-8E16-4D41-8017-2D8FCEC23E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447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AEDDD2-A56B-6551-3224-B25AAC9289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2CFB74-E6DC-4281-6788-D62F93336E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8301F8-9A0D-077D-B8F0-BE541E2F9F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1ECC5-0FF1-4461-837D-CA8D7F8596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513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856E97-270E-66B0-41E9-5070C77395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2B36F3-AC6C-2939-8C07-E694DAA65F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8B7B6A-61FC-EE05-6522-04BC10A74F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B0298-1F16-4A36-97A1-F49C9025CE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200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7E910A-63EE-F6F1-6DE4-24991E46A0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E0594B-D74C-C31D-B862-0F0AC17A04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34122F-FDAF-7E68-3556-87EF1AD082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26C21-41B9-4FB7-BFAD-0A857C0C41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434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D949401-7A08-92DF-5533-0EA852ABF3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4DB014B-CF5A-264F-C867-CE5A9076A3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FC43AA0-8BF3-3AB1-491E-587A736A2F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5022E-B6AC-4FBE-A826-32D7F5A1A5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5637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025E4A8-8CDC-EC43-FA18-80600CB91C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B15208F-FC10-2313-A528-4A4247498D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822601E-BC7B-B15B-F533-19AA3CB9BA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EC434-F1FB-4BB3-9F97-47A4343DA5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606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DE925E1-FCB8-123E-76B9-C4261B4DF3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51D4708-B9BF-9544-9E9A-913ED703DF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FB389DB-E08A-BB8A-60E9-6398B3F495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940B0-34D0-40F7-AB6B-D532705A0F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392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C175D0-A2EC-214D-A392-91D59D06E9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6FA49-424B-7818-4AB7-BB8378143E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8BEB89-B6E6-0F64-A5E9-418E2D69EC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7AB4B-2447-4E01-AF89-B751569629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451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50B36B-F409-0DDA-755F-55B90B7735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C6499E-B8A3-79BF-43C8-61F3750801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482AE9-980E-FF98-A5B5-87808789F6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0F280-04E3-41E6-9CB9-9042048769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5379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92EE1E3-EDBA-F8B0-CE16-606128F4D0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DC8789B-60B1-980A-FB2C-E2701F8FD0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797E1F-3804-B4DF-8D21-23A4AC92274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37B5937-62B8-B4A7-D18B-CAF5758BB56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72D4842-D51A-8A9C-6CF1-F2F4039BC06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84C7EC5F-05BA-4DDB-9803-10F299ACBB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rbit-cs.net/54dental-gakkai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rbit-cs.net/54dental-gakkai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351569A-CAE0-B159-3039-E4734283D7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2133600"/>
            <a:ext cx="8237538" cy="22860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CN" altLang="en-US" sz="3200" b="1" i="0" strike="noStrike" dirty="0">
                <a:solidFill>
                  <a:schemeClr val="bg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第</a:t>
            </a:r>
            <a:r>
              <a:rPr lang="en-US" altLang="zh-CN" sz="3200" b="1" i="0" strike="noStrike" dirty="0">
                <a:solidFill>
                  <a:schemeClr val="bg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54</a:t>
            </a:r>
            <a:r>
              <a:rPr lang="zh-CN" altLang="en-US" sz="3200" b="1" i="0" strike="noStrike" dirty="0">
                <a:solidFill>
                  <a:schemeClr val="bg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回公益社団法人日本口腔外科学会</a:t>
            </a:r>
            <a:br>
              <a:rPr lang="en-US" altLang="zh-CN" sz="3200" b="1" i="0" strike="noStrike" dirty="0">
                <a:solidFill>
                  <a:schemeClr val="bg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zh-CN" altLang="en-US" sz="3200" b="1" i="0" strike="noStrike" dirty="0">
                <a:solidFill>
                  <a:schemeClr val="bg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中国四国支部学術集会</a:t>
            </a:r>
            <a:br>
              <a:rPr lang="en-US" altLang="ja-JP" sz="6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7ABA4C7-B6E4-0221-5AB7-4D8C1FC0AB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9275" y="456088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企業などはありません。</a:t>
            </a:r>
            <a:endParaRPr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CC6BF33E-7D24-2A39-2410-842F941E4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75" y="241300"/>
            <a:ext cx="9159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下記のスライド例にてＣＯＩ開示</a:t>
            </a:r>
            <a:endParaRPr kumimoji="0" lang="en-US" altLang="ja-JP" sz="24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24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</a:t>
            </a: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　発表</a:t>
            </a: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時、申告すべきＣＯＩ状態がない時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8650D1A2-0862-1922-C634-42CEF580C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B80D2B07-D5D1-5057-5CB6-92D7B56D43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2438" y="3395663"/>
            <a:ext cx="8358187" cy="3263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①顧問：　　　　　　　　　　　　　　　　 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②株保有・利益：　　　　　　　　　　　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③特許使用料：　　　　　　　　　　　　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④講演料：　　　　　　　　　　　　　　　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⑤原稿料：　　　　　　　　　　　　  　　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⑥寄付金（奨学寄付等）：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⑦受託研究・共同研究費：　　　　　　　　　　　　　　　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⑧寄付講座所属：　　　　　　　　　　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⑨裁判における証言等：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⑩旅費・贈答品などの受領：　　　　 　　　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1800" b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42B748A-AC81-B79B-1C5E-5095F588D8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50913"/>
            <a:ext cx="7996084" cy="23241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CN" altLang="en-US" sz="3200" b="1" i="0" strike="noStrike" dirty="0">
                <a:solidFill>
                  <a:schemeClr val="bg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第</a:t>
            </a:r>
            <a:r>
              <a:rPr lang="en-US" altLang="zh-CN" sz="3200" b="1" i="0" strike="noStrike" dirty="0">
                <a:solidFill>
                  <a:schemeClr val="bg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54</a:t>
            </a:r>
            <a:r>
              <a:rPr lang="zh-CN" altLang="en-US" sz="3200" b="1" i="0" strike="noStrike" dirty="0">
                <a:solidFill>
                  <a:schemeClr val="bg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回公益社団法人日本口腔外科学会</a:t>
            </a:r>
            <a:br>
              <a:rPr lang="en-US" altLang="zh-CN" sz="3200" b="1" i="0" strike="noStrike" dirty="0">
                <a:solidFill>
                  <a:schemeClr val="bg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zh-CN" altLang="en-US" sz="3200" b="1" i="0" strike="noStrike" dirty="0">
                <a:solidFill>
                  <a:schemeClr val="bg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中国四国支部学術集会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0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207B534C-F1B0-9032-4378-000A661DD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209550"/>
            <a:ext cx="9147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様式１発表</a:t>
            </a: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時、申告すべきＣＯＩ状態がある時</a:t>
            </a: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DDF80E92-C282-659B-D3C9-1F9949D10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DBBB2FD1EF1D04E8DBB06020AF43796" ma:contentTypeVersion="13" ma:contentTypeDescription="新しいドキュメントを作成します。" ma:contentTypeScope="" ma:versionID="ba729fd81b24ab9abb340c95cf9d59f0">
  <xsd:schema xmlns:xsd="http://www.w3.org/2001/XMLSchema" xmlns:xs="http://www.w3.org/2001/XMLSchema" xmlns:p="http://schemas.microsoft.com/office/2006/metadata/properties" xmlns:ns2="d6854111-d1a5-4998-a696-13ef9044144d" xmlns:ns3="503539c5-f8ad-4529-967e-8b02f2c9ab50" targetNamespace="http://schemas.microsoft.com/office/2006/metadata/properties" ma:root="true" ma:fieldsID="6623ded03ae8e2ec3bd351aacd879b5e" ns2:_="" ns3:_="">
    <xsd:import namespace="d6854111-d1a5-4998-a696-13ef9044144d"/>
    <xsd:import namespace="503539c5-f8ad-4529-967e-8b02f2c9a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854111-d1a5-4998-a696-13ef904414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4eaaf6d-5d4b-4d85-af94-249941f4cf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539c5-f8ad-4529-967e-8b02f2c9ab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5af1f5-614c-4fc4-af61-6a0075ad10be}" ma:internalName="TaxCatchAll" ma:showField="CatchAllData" ma:web="503539c5-f8ad-4529-967e-8b02f2c9ab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236BF0-9CFE-4947-ABAF-9920242645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6B3D74-A4A2-4004-B1A6-B21D3182EC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854111-d1a5-4998-a696-13ef9044144d"/>
    <ds:schemaRef ds:uri="503539c5-f8ad-4529-967e-8b02f2c9a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186</Words>
  <Application>Microsoft Macintosh PowerPoint</Application>
  <PresentationFormat>画面に合わせる 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HGｺﾞｼｯｸE</vt:lpstr>
      <vt:lpstr>Arial</vt:lpstr>
      <vt:lpstr>Times New Roman</vt:lpstr>
      <vt:lpstr>Default Design</vt:lpstr>
      <vt:lpstr>第54回公益社団法人日本口腔外科学会 中国四国支部学術集会 ＣＯ Ｉ 開示 　 筆頭発表者名：　○○　○○</vt:lpstr>
      <vt:lpstr>第54回公益社団法人日本口腔外科学会 中国四国支部学術集会 ＣＯ Ｉ 開示 　 筆頭発表者名：　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Nakanishi</dc:creator>
  <cp:lastModifiedBy>堅一郎 内田</cp:lastModifiedBy>
  <cp:revision>93</cp:revision>
  <dcterms:created xsi:type="dcterms:W3CDTF">2000-09-04T17:39:07Z</dcterms:created>
  <dcterms:modified xsi:type="dcterms:W3CDTF">2025-01-14T10:24:14Z</dcterms:modified>
</cp:coreProperties>
</file>