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21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学会一郎、学会一郎、学会一郎、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8937" y="344762"/>
            <a:ext cx="115176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0" i="0" dirty="0">
                <a:solidFill>
                  <a:srgbClr val="444444"/>
                </a:solidFill>
                <a:effectLst/>
                <a:latin typeface="Noto Sans JP"/>
              </a:rPr>
              <a:t>第</a:t>
            </a:r>
            <a:r>
              <a:rPr lang="en-US" altLang="ja-JP" sz="2000" b="0" i="0" dirty="0">
                <a:solidFill>
                  <a:srgbClr val="444444"/>
                </a:solidFill>
                <a:effectLst/>
                <a:latin typeface="Noto Sans JP"/>
              </a:rPr>
              <a:t>19</a:t>
            </a:r>
            <a:r>
              <a:rPr lang="ja-JP" altLang="en-US" sz="2000" b="0" i="0" dirty="0">
                <a:solidFill>
                  <a:srgbClr val="444444"/>
                </a:solidFill>
                <a:effectLst/>
                <a:latin typeface="Noto Sans JP"/>
              </a:rPr>
              <a:t>回日本ヘルスプロモーション学会</a:t>
            </a:r>
            <a:endParaRPr lang="en-US" altLang="ja-JP" sz="2000" dirty="0">
              <a:solidFill>
                <a:srgbClr val="444444"/>
              </a:solidFill>
              <a:latin typeface="Noto Sans JP"/>
            </a:endParaRPr>
          </a:p>
          <a:p>
            <a:r>
              <a:rPr lang="ja-JP" altLang="en-US" sz="2000" b="0" i="0" dirty="0">
                <a:solidFill>
                  <a:srgbClr val="444444"/>
                </a:solidFill>
                <a:effectLst/>
                <a:latin typeface="Noto Sans JP"/>
              </a:rPr>
              <a:t>第</a:t>
            </a:r>
            <a:r>
              <a:rPr lang="en-US" altLang="ja-JP" sz="2000" b="0" i="0" dirty="0">
                <a:solidFill>
                  <a:srgbClr val="444444"/>
                </a:solidFill>
                <a:effectLst/>
                <a:latin typeface="Noto Sans JP"/>
              </a:rPr>
              <a:t>11</a:t>
            </a:r>
            <a:r>
              <a:rPr lang="ja-JP" altLang="en-US" sz="2000" b="0" i="0" dirty="0">
                <a:solidFill>
                  <a:srgbClr val="444444"/>
                </a:solidFill>
                <a:effectLst/>
                <a:latin typeface="Noto Sans JP"/>
              </a:rPr>
              <a:t>回日本産業看護学会　合同学術集会</a:t>
            </a:r>
            <a:endParaRPr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55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JP</vt:lpstr>
      <vt:lpstr>Arial</vt:lpstr>
      <vt:lpstr>Calibri</vt:lpstr>
      <vt:lpstr>Calibri Light</vt:lpstr>
      <vt:lpstr>Times New Roman</vt:lpstr>
      <vt:lpstr>Office テーマ</vt:lpstr>
      <vt:lpstr>ＣＯ Ｉ 開示 　 発表者名：　学会一郎、学会一郎、学会一郎、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瀬口 裕志</cp:lastModifiedBy>
  <cp:revision>25</cp:revision>
  <cp:lastPrinted>2016-02-29T06:43:51Z</cp:lastPrinted>
  <dcterms:created xsi:type="dcterms:W3CDTF">2015-03-14T19:59:31Z</dcterms:created>
  <dcterms:modified xsi:type="dcterms:W3CDTF">2022-10-29T09:31:41Z</dcterms:modified>
</cp:coreProperties>
</file>